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2" r:id="rId6"/>
    <p:sldId id="259" r:id="rId7"/>
    <p:sldId id="263" r:id="rId8"/>
    <p:sldId id="260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54"/>
    <p:restoredTop sz="94617"/>
  </p:normalViewPr>
  <p:slideViewPr>
    <p:cSldViewPr snapToGrid="0" snapToObjects="1">
      <p:cViewPr>
        <p:scale>
          <a:sx n="117" d="100"/>
          <a:sy n="117" d="100"/>
        </p:scale>
        <p:origin x="56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E299-C79B-3149-87B2-BB195390EB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36E66-B40D-4C4D-BB90-1FB995BF0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3C232-2711-924E-A5B5-FDD5E6588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50DA6-A2E7-DE4F-8C4E-F5F71F9B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347D66-DC13-5B44-805A-045926B00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66780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C4665-CE6D-1B4D-9AC6-59EB31B70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0E4811-1A0D-6B4A-A26A-0A10711D72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184C5-DC10-C846-8611-5E45ABE4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6405C-78C9-854F-935B-07495DD03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1490A-FD34-5E46-A207-23D08B66A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603670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F1C15B-3762-C347-8A5B-C3C18DA02D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1BA4A-4CE9-3641-940B-F5E165ABD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AAB9-8419-CE45-BE43-1E67F74B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48E9D-548D-A347-85D7-3E4CD36DC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EBC83A-2488-2F4D-BAA0-9B2494C6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0180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51A4-F4AC-E54A-8B39-DEF6EEA42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87CBF-79D4-A746-91FC-455401D3A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E57EB-D6EF-8A43-82EE-54CFE048F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FCF3B-7EC3-1843-A49E-9CF8C4BDF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C0342-32B9-4643-94B3-57FBDB9E5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30603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6315D-DAC7-3048-8EB3-9DEC8A643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559827-DA3F-2646-B7AA-756BF5E11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4263F-B4AC-1749-9B0A-DB35DB4E4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3D460-6A8E-DA43-A4B9-3F2C06786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3617B-8888-464F-8279-EBC2236D9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1208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1A9B3-417B-E64A-B82E-FC8B291AB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BF5E1-0BA6-D440-9C9B-F095DC7D92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0DB275-4C80-6042-814C-1C9869F36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9004E0-0249-8D41-BF0F-F4A29352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74353-8320-5042-BB33-8939F6A6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C39986-3BF4-AD48-A2A0-1FE43A715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760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DCBA5-14EC-F74E-8477-B7B2711AC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4B310A-8C6F-AC42-AA79-A69061571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26B19C-01C6-E647-BD61-3F3CFD204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426562-DF51-6B41-B3C4-F6DD55EE6A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0438E6-EEE6-C04D-B8E5-0CF2C5404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7EC891-46B5-C246-ABE1-7F055A6D7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E50DB-E212-0049-8E73-1B3D494E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9ACC43-D634-424B-8685-98291D4D7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78876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31806-CFBE-9E44-899B-DA756834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4F328-FB60-C74E-9BF7-3ED5CC0D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280106-68AB-DB40-82FD-13DE34A6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6CE6F2-2B08-FA49-AECF-47046B56E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682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A5CAE0-BB80-F440-AE11-1D797B3C0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955CD-8424-E147-8816-D2D4FC057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E624C2-698D-D34D-B629-4F30C3B6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72420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64023-8993-C943-9F50-1898C4879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620424-ACC3-E948-9A87-4DC3F492C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2CF1A1-D866-664F-9A90-F17F0BD1A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AB41A2-50DF-0945-8759-F0214F80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4FCBC5-E104-B345-A960-175C85D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49B601-D97F-8B42-A53F-989732F5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152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706D3-52CF-054E-A68D-FA965FA4A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A8C64A-1454-7E45-97F3-013A1E2463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1BFB23-3C11-954C-9042-2D062D9A0F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0846AA-A2DA-B94D-A3F4-BD3E1A88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96FDBE-0996-DC41-9189-6861EF6F8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F4309-C481-C343-9665-B28E6731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0660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418920-7B1A-1A41-BEA0-A5DCA0CE2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91B71-828A-1144-A1A8-DFA97F809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E09BB-2AAE-9C42-9AE9-3F8D37FF37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C1135-D00D-2C4D-B50B-6B645BD78887}" type="datetimeFigureOut">
              <a:rPr lang="sv-SE" smtClean="0"/>
              <a:t>2019-01-10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E005C-2127-9C43-A96A-4CE0289AC5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BDBF5-2986-EC4E-9DAB-EC4BF42FE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72772-DB33-D843-AB2D-9B186FD3D5E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94752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0FACDA-9D17-AE42-8215-76DAEEF17649}"/>
              </a:ext>
            </a:extLst>
          </p:cNvPr>
          <p:cNvSpPr txBox="1"/>
          <p:nvPr/>
        </p:nvSpPr>
        <p:spPr>
          <a:xfrm>
            <a:off x="0" y="1651380"/>
            <a:ext cx="1219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6600" dirty="0"/>
              <a:t>Brain Atlas </a:t>
            </a:r>
            <a:r>
              <a:rPr lang="sv-SE" sz="6600" dirty="0" err="1"/>
              <a:t>Analysis</a:t>
            </a:r>
            <a:endParaRPr lang="sv-SE" sz="660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92A357-C3BD-8747-A2D7-1FA8B7659AC6}"/>
              </a:ext>
            </a:extLst>
          </p:cNvPr>
          <p:cNvCxnSpPr>
            <a:cxnSpLocks/>
          </p:cNvCxnSpPr>
          <p:nvPr/>
        </p:nvCxnSpPr>
        <p:spPr>
          <a:xfrm>
            <a:off x="764271" y="3016156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28E7AF-32D6-3249-A950-6D048FC32C2B}"/>
              </a:ext>
            </a:extLst>
          </p:cNvPr>
          <p:cNvSpPr txBox="1"/>
          <p:nvPr/>
        </p:nvSpPr>
        <p:spPr>
          <a:xfrm>
            <a:off x="0" y="3589360"/>
            <a:ext cx="12192000" cy="1924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sv-SE" sz="3200"/>
              <a:t>Wen </a:t>
            </a:r>
            <a:r>
              <a:rPr lang="sv-SE" sz="3200" err="1"/>
              <a:t>Zhong</a:t>
            </a:r>
            <a:endParaRPr lang="sv-SE" sz="3200"/>
          </a:p>
          <a:p>
            <a:pPr algn="ctr">
              <a:lnSpc>
                <a:spcPct val="200000"/>
              </a:lnSpc>
            </a:pPr>
            <a:r>
              <a:rPr lang="sv-SE" sz="3200"/>
              <a:t>2019-01-11</a:t>
            </a:r>
          </a:p>
        </p:txBody>
      </p:sp>
    </p:spTree>
    <p:extLst>
      <p:ext uri="{BB962C8B-B14F-4D97-AF65-F5344CB8AC3E}">
        <p14:creationId xmlns:p14="http://schemas.microsoft.com/office/powerpoint/2010/main" val="2395140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FD9EC-BE1A-C44C-926A-618A602D6850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Variance analysis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FE2E8-8B47-9947-B3BF-659AD6E1A7A5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23E8332-C6E3-B141-9FBD-7C244F5A7C63}"/>
              </a:ext>
            </a:extLst>
          </p:cNvPr>
          <p:cNvSpPr txBox="1"/>
          <p:nvPr/>
        </p:nvSpPr>
        <p:spPr>
          <a:xfrm>
            <a:off x="3263900" y="6403581"/>
            <a:ext cx="6168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Interindividual variances of most proteins are very low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13185C8-E3B6-264B-AE7F-933C5AB3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1422791"/>
            <a:ext cx="5506467" cy="492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4226A12-F920-DA4A-9D02-9E3C1348D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59" y="1339282"/>
            <a:ext cx="5587720" cy="505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669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FD9EC-BE1A-C44C-926A-618A602D6850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Correlation of regions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FE2E8-8B47-9947-B3BF-659AD6E1A7A5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FBDEAD1-618A-6C4B-BE8A-D74617E5D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6" y="1619371"/>
            <a:ext cx="5679421" cy="52386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1755D8-C2F7-9247-B582-A3B3D1A8D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9" y="1241877"/>
            <a:ext cx="5323926" cy="56042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0BEA64-E867-5344-909F-A504391BD07B}"/>
              </a:ext>
            </a:extLst>
          </p:cNvPr>
          <p:cNvSpPr txBox="1"/>
          <p:nvPr/>
        </p:nvSpPr>
        <p:spPr>
          <a:xfrm>
            <a:off x="1446661" y="1286476"/>
            <a:ext cx="24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and pig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C2406-1E38-BD47-A141-31A9AD3A52BA}"/>
              </a:ext>
            </a:extLst>
          </p:cNvPr>
          <p:cNvSpPr txBox="1"/>
          <p:nvPr/>
        </p:nvSpPr>
        <p:spPr>
          <a:xfrm>
            <a:off x="6438179" y="5273898"/>
            <a:ext cx="2477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Human and mouse</a:t>
            </a:r>
          </a:p>
        </p:txBody>
      </p:sp>
    </p:spTree>
    <p:extLst>
      <p:ext uri="{BB962C8B-B14F-4D97-AF65-F5344CB8AC3E}">
        <p14:creationId xmlns:p14="http://schemas.microsoft.com/office/powerpoint/2010/main" val="174793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(mouse, all samples)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0E1B185-CF64-154E-9EEC-F4A6FC8EA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27" y="1339281"/>
            <a:ext cx="5531961" cy="53976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7D0216-CE5F-BE49-AFE8-C303382E2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233" y="1339282"/>
            <a:ext cx="5574663" cy="53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94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(mouse, 11 regions)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B32679-3F30-0E4E-A704-D843687A7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2" y="1339281"/>
            <a:ext cx="5697016" cy="551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1AAC63-D20F-AC49-BA8A-A66D70A5C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763" y="1330703"/>
            <a:ext cx="5728144" cy="552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674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(pig, all samples)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A9D087D4-7663-3D41-8A40-1BC1F52A8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43" y="1339281"/>
            <a:ext cx="5506239" cy="5370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80B79-8734-0646-AD1B-BCD8EA232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6724" y="1339282"/>
            <a:ext cx="5490691" cy="537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72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(pig, 12 regions)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210EA7-B65E-D44D-A9A4-00730094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75" y="1339281"/>
            <a:ext cx="5702033" cy="5518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A356FE-9498-E449-ABE3-13F28A4C2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492" y="1339281"/>
            <a:ext cx="5703369" cy="55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9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7D543D-6E50-7A44-9523-3F1077E75AFC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raw data (human, all samples)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C014AE-DB49-2740-B7E7-CDB19DAC4CBB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BDA48D60-A18C-114C-A3F2-4BF9D7713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66" y="1339281"/>
            <a:ext cx="5727883" cy="551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64A1D6-B24A-E344-872F-0F77C93D9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249" y="1339281"/>
            <a:ext cx="5701019" cy="55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5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475D88E-723B-F946-8C4B-13344F33ED75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/>
              <a:t>Overview – raw data (human, 12 regions)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391DE3E-BE60-2246-B39E-279EB3C18F14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E460347-A1A2-C149-83ED-05E57CB52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32" y="1339281"/>
            <a:ext cx="5736882" cy="5518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CC68C4-9590-2B4B-AE2E-C1ED12F3B5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914" y="1339280"/>
            <a:ext cx="5729110" cy="551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379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FD9EC-BE1A-C44C-926A-618A602D6850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Consensus results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FE2E8-8B47-9947-B3BF-659AD6E1A7A5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FFD9EC-BE1A-C44C-926A-618A602D6850}"/>
              </a:ext>
            </a:extLst>
          </p:cNvPr>
          <p:cNvSpPr txBox="1"/>
          <p:nvPr/>
        </p:nvSpPr>
        <p:spPr>
          <a:xfrm>
            <a:off x="423079" y="354842"/>
            <a:ext cx="101539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Overview – Categories of genes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5FE2E8-8B47-9947-B3BF-659AD6E1A7A5}"/>
              </a:ext>
            </a:extLst>
          </p:cNvPr>
          <p:cNvCxnSpPr>
            <a:cxnSpLocks/>
          </p:cNvCxnSpPr>
          <p:nvPr/>
        </p:nvCxnSpPr>
        <p:spPr>
          <a:xfrm>
            <a:off x="0" y="1201004"/>
            <a:ext cx="1073169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370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94</Words>
  <Application>Microsoft Macintosh PowerPoint</Application>
  <PresentationFormat>Widescreen</PresentationFormat>
  <Paragraphs>16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61</cp:revision>
  <dcterms:created xsi:type="dcterms:W3CDTF">2019-01-09T09:00:35Z</dcterms:created>
  <dcterms:modified xsi:type="dcterms:W3CDTF">2019-01-10T09:34:02Z</dcterms:modified>
</cp:coreProperties>
</file>